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62.xml" ContentType="application/vnd.openxmlformats-officedocument.presentationml.tags+xml"/>
  <Override PartName="/ppt/notesSlides/notesSlide1.xml" ContentType="application/vnd.openxmlformats-officedocument.presentationml.notesSlide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256" r:id="rId2"/>
    <p:sldId id="257" r:id="rId3"/>
    <p:sldId id="258" r:id="rId4"/>
    <p:sldId id="259" r:id="rId5"/>
    <p:sldId id="264" r:id="rId6"/>
    <p:sldId id="265" r:id="rId7"/>
    <p:sldId id="260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86" d="100"/>
          <a:sy n="86" d="100"/>
        </p:scale>
        <p:origin x="614" y="67"/>
      </p:cViewPr>
      <p:guideLst>
        <p:guide orient="horz" pos="2159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  <a:t>2019/5/23</a:t>
            </a:fld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  <a:t>‹#›</a:t>
            </a:fld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1AC49D05-6128-4D0D-A32A-06A5E73B386C}" type="datetimeFigureOut">
              <a:rPr lang="zh-CN" altLang="en-US" smtClean="0"/>
              <a:t>2019/5/23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5849F42C-2DAE-424C-A4B8-3140182C3E9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6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1.xml"/><Relationship Id="rId4" Type="http://schemas.openxmlformats.org/officeDocument/2006/relationships/tags" Target="../tags/tag10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56.xml"/><Relationship Id="rId2" Type="http://schemas.openxmlformats.org/officeDocument/2006/relationships/tags" Target="../tags/tag55.xml"/><Relationship Id="rId1" Type="http://schemas.openxmlformats.org/officeDocument/2006/relationships/tags" Target="../tags/tag54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57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60.xml"/><Relationship Id="rId2" Type="http://schemas.openxmlformats.org/officeDocument/2006/relationships/tags" Target="../tags/tag59.xml"/><Relationship Id="rId1" Type="http://schemas.openxmlformats.org/officeDocument/2006/relationships/tags" Target="../tags/tag58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6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14.xml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6.xml"/><Relationship Id="rId4" Type="http://schemas.openxmlformats.org/officeDocument/2006/relationships/tags" Target="../tags/tag15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19.xml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21.xml"/><Relationship Id="rId4" Type="http://schemas.openxmlformats.org/officeDocument/2006/relationships/tags" Target="../tags/tag20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24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tags" Target="../tags/tag27.xml"/><Relationship Id="rId5" Type="http://schemas.openxmlformats.org/officeDocument/2006/relationships/tags" Target="../tags/tag26.xml"/><Relationship Id="rId4" Type="http://schemas.openxmlformats.org/officeDocument/2006/relationships/tags" Target="../tags/tag25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tags" Target="../tags/tag35.xml"/><Relationship Id="rId3" Type="http://schemas.openxmlformats.org/officeDocument/2006/relationships/tags" Target="../tags/tag30.xml"/><Relationship Id="rId7" Type="http://schemas.openxmlformats.org/officeDocument/2006/relationships/tags" Target="../tags/tag34.xml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6" Type="http://schemas.openxmlformats.org/officeDocument/2006/relationships/tags" Target="../tags/tag33.xml"/><Relationship Id="rId5" Type="http://schemas.openxmlformats.org/officeDocument/2006/relationships/tags" Target="../tags/tag32.xml"/><Relationship Id="rId4" Type="http://schemas.openxmlformats.org/officeDocument/2006/relationships/tags" Target="../tags/tag31.xml"/><Relationship Id="rId9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39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42.xml"/><Relationship Id="rId2" Type="http://schemas.openxmlformats.org/officeDocument/2006/relationships/tags" Target="../tags/tag41.xml"/><Relationship Id="rId1" Type="http://schemas.openxmlformats.org/officeDocument/2006/relationships/tags" Target="../tags/tag40.xml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45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44.xml"/><Relationship Id="rId1" Type="http://schemas.openxmlformats.org/officeDocument/2006/relationships/tags" Target="../tags/tag43.xml"/><Relationship Id="rId6" Type="http://schemas.openxmlformats.org/officeDocument/2006/relationships/tags" Target="../tags/tag48.xml"/><Relationship Id="rId5" Type="http://schemas.openxmlformats.org/officeDocument/2006/relationships/tags" Target="../tags/tag47.xml"/><Relationship Id="rId4" Type="http://schemas.openxmlformats.org/officeDocument/2006/relationships/tags" Target="../tags/tag46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51.xml"/><Relationship Id="rId2" Type="http://schemas.openxmlformats.org/officeDocument/2006/relationships/tags" Target="../tags/tag50.xml"/><Relationship Id="rId1" Type="http://schemas.openxmlformats.org/officeDocument/2006/relationships/tags" Target="../tags/tag49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53.xml"/><Relationship Id="rId4" Type="http://schemas.openxmlformats.org/officeDocument/2006/relationships/tags" Target="../tags/tag5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1"/>
            </p:custDataLst>
          </p:nvPr>
        </p:nvSpPr>
        <p:spPr>
          <a:xfrm>
            <a:off x="669882" y="2588281"/>
            <a:ext cx="10852237" cy="899167"/>
          </a:xfrm>
        </p:spPr>
        <p:txBody>
          <a:bodyPr lIns="101600" tIns="38100" rIns="25400" bIns="38100" anchor="t" anchorCtr="0">
            <a:noAutofit/>
          </a:bodyPr>
          <a:lstStyle>
            <a:lvl1pPr algn="ctr">
              <a:defRPr sz="5400" b="0" spc="6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2"/>
            </p:custDataLst>
          </p:nvPr>
        </p:nvSpPr>
        <p:spPr>
          <a:xfrm>
            <a:off x="669882" y="3566160"/>
            <a:ext cx="10852237" cy="950984"/>
          </a:xfrm>
        </p:spPr>
        <p:txBody>
          <a:bodyPr lIns="101600" tIns="38100" rIns="76200" bIns="38100">
            <a:no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2400" u="none" strike="noStrike" kern="1200" cap="none" spc="200" normalizeH="0" baseline="0">
                <a:solidFill>
                  <a:schemeClr val="tx1"/>
                </a:solidFill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2019/5/23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2019/5/23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69930" y="952508"/>
            <a:ext cx="10852237" cy="504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2019/5/23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669882" y="2588281"/>
            <a:ext cx="10852237" cy="899167"/>
          </a:xfrm>
        </p:spPr>
        <p:txBody>
          <a:bodyPr vert="horz" lIns="101600" tIns="38100" rIns="25400" bIns="38100" rtlCol="0" anchor="t" anchorCtr="0">
            <a:no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5400" b="0" i="0" u="none" strike="noStrike" kern="1200" cap="none" spc="600" normalizeH="0" baseline="0" noProof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69882" y="1296000"/>
            <a:ext cx="10852237" cy="5041355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2019/5/23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69930" y="3808730"/>
            <a:ext cx="10852237" cy="624845"/>
          </a:xfrm>
        </p:spPr>
        <p:txBody>
          <a:bodyPr lIns="101600" tIns="38100" rIns="63500" bIns="38100" anchor="t" anchorCtr="0">
            <a:noAutofit/>
          </a:bodyPr>
          <a:lstStyle>
            <a:lvl1pPr>
              <a:defRPr sz="3600" b="0" u="none" strike="noStrike" kern="1200" cap="none" spc="300" normalizeH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669925" y="4511675"/>
            <a:ext cx="10852237" cy="1077985"/>
          </a:xfrm>
        </p:spPr>
        <p:txBody>
          <a:bodyPr lIns="101600" tIns="38100" rIns="76200" bIns="38100">
            <a:noAutofit/>
          </a:bodyPr>
          <a:lstStyle>
            <a:lvl1pPr marL="0" indent="0" eaLnBrk="1" fontAlgn="auto" latinLnBrk="0" hangingPunct="1">
              <a:buNone/>
              <a:defRPr kumimoji="0" lang="zh-CN" altLang="en-US" sz="16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2019/5/23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69930" y="1296000"/>
            <a:ext cx="5283242" cy="5040000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238877" y="1296000"/>
            <a:ext cx="5283242" cy="5040000"/>
          </a:xfrm>
        </p:spPr>
        <p:txBody>
          <a:bodyPr>
            <a:noAutofit/>
          </a:bodyPr>
          <a:lstStyle>
            <a:lvl1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2019/5/23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69930" y="1296000"/>
            <a:ext cx="5283242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1" u="none" strike="noStrike" kern="1200" cap="none" spc="200" normalizeH="0" baseline="0">
                <a:solidFill>
                  <a:schemeClr val="tx1"/>
                </a:solidFill>
                <a:uFillTx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69925" y="1789043"/>
            <a:ext cx="5283200" cy="4552234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235750" y="1296000"/>
            <a:ext cx="5283242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35750" y="1789043"/>
            <a:ext cx="5283242" cy="4552234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2019/5/23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2019/5/23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2019/5/23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1"/>
            </p:custDataLst>
          </p:nvPr>
        </p:nvSpPr>
        <p:spPr>
          <a:xfrm>
            <a:off x="669930" y="1296000"/>
            <a:ext cx="5283242" cy="5040000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2"/>
            </p:custDataLst>
          </p:nvPr>
        </p:nvSpPr>
        <p:spPr>
          <a:xfrm>
            <a:off x="6238925" y="1296000"/>
            <a:ext cx="5283242" cy="50400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2019/5/23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1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2019/5/23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1.xml"/><Relationship Id="rId18" Type="http://schemas.openxmlformats.org/officeDocument/2006/relationships/tags" Target="../tags/tag6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tags" Target="../tags/tag5.xml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3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FFFFFF"/>
            </a:gs>
            <a:gs pos="100000">
              <a:srgbClr val="DCDCDC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669882" y="432000"/>
            <a:ext cx="10852237" cy="648000"/>
          </a:xfrm>
          <a:prstGeom prst="rect">
            <a:avLst/>
          </a:prstGeom>
        </p:spPr>
        <p:txBody>
          <a:bodyPr vert="horz" lIns="101600" tIns="38100" rIns="76200" bIns="38100" rtlCol="0" anchor="ctr" anchorCtr="0">
            <a:no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4"/>
            </p:custDataLst>
          </p:nvPr>
        </p:nvSpPr>
        <p:spPr>
          <a:xfrm>
            <a:off x="669882" y="1296000"/>
            <a:ext cx="10852237" cy="5040000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5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2019/5/23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6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7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18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800" b="1" u="none" strike="noStrike" kern="1200" cap="none" spc="200" normalizeH="0">
          <a:solidFill>
            <a:schemeClr val="tx1"/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2.xml"/><Relationship Id="rId6" Type="http://schemas.openxmlformats.org/officeDocument/2006/relationships/image" Target="../media/image3.jpeg"/><Relationship Id="rId5" Type="http://schemas.openxmlformats.org/officeDocument/2006/relationships/image" Target="../media/image2.jpeg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14.jpeg"/><Relationship Id="rId7" Type="http://schemas.openxmlformats.org/officeDocument/2006/relationships/image" Target="../media/image3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10.jpeg"/><Relationship Id="rId9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2.xml"/><Relationship Id="rId6" Type="http://schemas.openxmlformats.org/officeDocument/2006/relationships/image" Target="../media/image10.jpeg"/><Relationship Id="rId5" Type="http://schemas.openxmlformats.org/officeDocument/2006/relationships/image" Target="../media/image35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jpeg"/><Relationship Id="rId7" Type="http://schemas.openxmlformats.org/officeDocument/2006/relationships/image" Target="../media/image38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3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10.jpeg"/><Relationship Id="rId9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4.xml"/><Relationship Id="rId6" Type="http://schemas.openxmlformats.org/officeDocument/2006/relationships/image" Target="../media/image42.png"/><Relationship Id="rId5" Type="http://schemas.openxmlformats.org/officeDocument/2006/relationships/image" Target="../media/image35.png"/><Relationship Id="rId4" Type="http://schemas.openxmlformats.org/officeDocument/2006/relationships/image" Target="../media/image10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7" Type="http://schemas.openxmlformats.org/officeDocument/2006/relationships/image" Target="../media/image10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5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7" Type="http://schemas.openxmlformats.org/officeDocument/2006/relationships/image" Target="../media/image48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6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10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7.xml"/><Relationship Id="rId5" Type="http://schemas.openxmlformats.org/officeDocument/2006/relationships/image" Target="../media/image49.png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4.xml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5.xml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6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7.xml"/><Relationship Id="rId6" Type="http://schemas.openxmlformats.org/officeDocument/2006/relationships/image" Target="../media/image15.png"/><Relationship Id="rId5" Type="http://schemas.openxmlformats.org/officeDocument/2006/relationships/image" Target="../media/image13.png"/><Relationship Id="rId4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jpe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8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0.jpeg"/><Relationship Id="rId10" Type="http://schemas.openxmlformats.org/officeDocument/2006/relationships/image" Target="../media/image21.png"/><Relationship Id="rId4" Type="http://schemas.openxmlformats.org/officeDocument/2006/relationships/image" Target="../media/image16.jpeg"/><Relationship Id="rId9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9.xml"/><Relationship Id="rId6" Type="http://schemas.openxmlformats.org/officeDocument/2006/relationships/image" Target="../media/image10.jpeg"/><Relationship Id="rId5" Type="http://schemas.openxmlformats.org/officeDocument/2006/relationships/image" Target="../media/image24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14.jpeg"/><Relationship Id="rId7" Type="http://schemas.openxmlformats.org/officeDocument/2006/relationships/image" Target="../media/image28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0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038f5d258493291a801219c77dde88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0165" y="-55880"/>
            <a:ext cx="12699365" cy="7013575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5941060" y="2851150"/>
            <a:ext cx="309880" cy="11988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  <a:scene3d>
              <a:camera prst="obliqueTopLeft"/>
              <a:lightRig rig="soft" dir="t">
                <a:rot lat="0" lon="0" rev="0"/>
              </a:lightRig>
            </a:scene3d>
            <a:sp3d extrusionH="336550" prstMaterial="plastic">
              <a:extrusionClr>
                <a:srgbClr val="77DEFB"/>
              </a:extrusionClr>
            </a:sp3d>
          </a:bodyPr>
          <a:lstStyle/>
          <a:p>
            <a:pPr algn="ctr"/>
            <a:endParaRPr lang="zh-CN" altLang="en-US" sz="7200" b="1">
              <a:blipFill>
                <a:blip r:embed="rId5"/>
                <a:tile tx="-57150" ty="355600" algn="ctr"/>
              </a:blipFill>
              <a:effectLst>
                <a:outerShdw blurRad="60007" dist="310007" dir="7680000" sy="30000" kx="1300200" algn="ctr" rotWithShape="0">
                  <a:srgbClr val="5B9BD5">
                    <a:lumMod val="50000"/>
                    <a:alpha val="32000"/>
                  </a:srgbClr>
                </a:outerShdw>
              </a:effectLst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347278" y="1635125"/>
            <a:ext cx="8109585" cy="82994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  <a:scene3d>
              <a:camera prst="obliqueBottomLeft"/>
              <a:lightRig rig="threePt" dir="t"/>
            </a:scene3d>
            <a:sp3d extrusionH="323850" contourW="12700">
              <a:extrusionClr>
                <a:srgbClr val="EB6A70"/>
              </a:extrusionClr>
              <a:contourClr>
                <a:srgbClr val="B1A2BA"/>
              </a:contourClr>
            </a:sp3d>
          </a:bodyPr>
          <a:lstStyle/>
          <a:p>
            <a:pPr algn="ctr"/>
            <a:r>
              <a:rPr lang="en-US" altLang="zh-CN" sz="4800" b="1">
                <a:ln w="0">
                  <a:solidFill>
                    <a:srgbClr val="8E69B8"/>
                  </a:solidFill>
                  <a:prstDash val="solid"/>
                </a:ln>
                <a:blipFill>
                  <a:blip r:embed="rId6">
                    <a:alphaModFix amt="99000"/>
                  </a:blip>
                  <a:tile tx="139700" ty="0" sx="59000" sy="42000" flip="none" algn="b"/>
                </a:blipFill>
                <a:effectLst>
                  <a:innerShdw dist="25400" dir="13500000">
                    <a:srgbClr val="9166B8">
                      <a:alpha val="100000"/>
                    </a:srgbClr>
                  </a:innerShdw>
                </a:effectLst>
              </a:rPr>
              <a:t>Group Project Presentation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3146425" y="2968625"/>
            <a:ext cx="630555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>
                <a:solidFill>
                  <a:schemeClr val="bg1"/>
                </a:solidFill>
              </a:rPr>
              <a:t>ACOC : group leader : </a:t>
            </a:r>
            <a:r>
              <a:rPr lang="zh-CN" altLang="en-US" sz="2000">
                <a:solidFill>
                  <a:schemeClr val="bg1"/>
                </a:solidFill>
              </a:rPr>
              <a:t>胡骞</a:t>
            </a:r>
          </a:p>
          <a:p>
            <a:r>
              <a:rPr lang="zh-CN" altLang="en-US" sz="2000">
                <a:solidFill>
                  <a:schemeClr val="bg1"/>
                </a:solidFill>
              </a:rPr>
              <a:t>             </a:t>
            </a:r>
            <a:r>
              <a:rPr lang="en-US" altLang="zh-CN" sz="2000">
                <a:solidFill>
                  <a:schemeClr val="bg1"/>
                </a:solidFill>
              </a:rPr>
              <a:t>group members : </a:t>
            </a:r>
            <a:r>
              <a:rPr lang="zh-CN" altLang="en-US" sz="2000">
                <a:solidFill>
                  <a:schemeClr val="bg1"/>
                </a:solidFill>
              </a:rPr>
              <a:t>黄俊辉、蔡东迪、颜伟钦</a:t>
            </a:r>
          </a:p>
        </p:txBody>
      </p:sp>
      <p:pic>
        <p:nvPicPr>
          <p:cNvPr id="12" name="图片 11" descr="logo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728710" y="3487420"/>
            <a:ext cx="3501390" cy="324231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01c1fa5574ed390000009fcbc94e4f.jpg@1280w_1l_2o_100sh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2860" y="-19050"/>
            <a:ext cx="12238355" cy="68961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503555" y="323215"/>
            <a:ext cx="6142990" cy="82994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  <a:scene3d>
              <a:camera prst="obliqueBottomLeft"/>
              <a:lightRig rig="threePt" dir="t"/>
            </a:scene3d>
            <a:sp3d extrusionH="387350">
              <a:extrusionClr>
                <a:srgbClr val="175BCB"/>
              </a:extrusionClr>
            </a:sp3d>
          </a:bodyPr>
          <a:lstStyle/>
          <a:p>
            <a:pPr algn="ctr"/>
            <a:r>
              <a:rPr lang="en-US" altLang="zh-CN" sz="4800" b="1">
                <a:blipFill>
                  <a:blip r:embed="rId4"/>
                  <a:tile tx="0" ty="0" sx="82000" sy="63000" flip="none" algn="br"/>
                </a:blipFill>
                <a:effectLst>
                  <a:outerShdw blurRad="60007" dist="310007" dir="7680000" sy="30000" kx="1300200" algn="ctr" rotWithShape="0">
                    <a:srgbClr val="0D1E55">
                      <a:alpha val="32000"/>
                    </a:srgbClr>
                  </a:outerShdw>
                </a:effectLst>
              </a:rPr>
              <a:t>Change Information:</a:t>
            </a:r>
          </a:p>
        </p:txBody>
      </p:sp>
      <p:pic>
        <p:nvPicPr>
          <p:cNvPr id="12" name="图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090" y="1259840"/>
            <a:ext cx="3573780" cy="30873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图片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26610" y="1524635"/>
            <a:ext cx="2908935" cy="234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图片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02650" y="1524635"/>
            <a:ext cx="3339465" cy="226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图片 2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12365" y="4628515"/>
            <a:ext cx="4381500" cy="1846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图片 3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35545" y="4629150"/>
            <a:ext cx="3981450" cy="1845945"/>
          </a:xfrm>
          <a:prstGeom prst="rect">
            <a:avLst/>
          </a:prstGeom>
          <a:noFill/>
          <a:ln>
            <a:noFill/>
          </a:ln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32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3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55fbe8a6d099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4130" y="-29845"/>
            <a:ext cx="12239625" cy="6918325"/>
          </a:xfrm>
          <a:prstGeom prst="rect">
            <a:avLst/>
          </a:prstGeom>
        </p:spPr>
      </p:pic>
      <p:pic>
        <p:nvPicPr>
          <p:cNvPr id="21" name="图片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4285" y="2144395"/>
            <a:ext cx="3815080" cy="38220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图片 3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5430" y="2144395"/>
            <a:ext cx="4579620" cy="395287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矩形 2"/>
          <p:cNvSpPr/>
          <p:nvPr/>
        </p:nvSpPr>
        <p:spPr>
          <a:xfrm>
            <a:off x="625793" y="411480"/>
            <a:ext cx="4453255" cy="82994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  <a:scene3d>
              <a:camera prst="obliqueBottomLeft"/>
              <a:lightRig rig="threePt" dir="t"/>
            </a:scene3d>
            <a:sp3d extrusionH="387350">
              <a:extrusionClr>
                <a:srgbClr val="175BCB"/>
              </a:extrusionClr>
            </a:sp3d>
          </a:bodyPr>
          <a:lstStyle/>
          <a:p>
            <a:pPr algn="ctr"/>
            <a:r>
              <a:rPr lang="en-US" altLang="zh-CN" sz="4800" b="1">
                <a:blipFill>
                  <a:blip r:embed="rId6"/>
                  <a:tile tx="0" ty="0" sx="82000" sy="63000" flip="none" algn="br"/>
                </a:blipFill>
                <a:effectLst>
                  <a:outerShdw blurRad="60007" dist="310007" dir="7680000" sy="30000" kx="1300200" algn="ctr" rotWithShape="0">
                    <a:srgbClr val="0D1E55">
                      <a:alpha val="32000"/>
                    </a:srgbClr>
                  </a:outerShdw>
                </a:effectLst>
              </a:rPr>
              <a:t>User Interface: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264285" y="1745615"/>
            <a:ext cx="343471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/>
              <a:t>Registration: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6615430" y="1745615"/>
            <a:ext cx="343471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/>
              <a:t>Interface: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3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55fbe8a6d099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70" y="-15240"/>
            <a:ext cx="12195175" cy="6887845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684530" y="411480"/>
            <a:ext cx="5603240" cy="82994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  <a:scene3d>
              <a:camera prst="obliqueBottomLeft"/>
              <a:lightRig rig="threePt" dir="t"/>
            </a:scene3d>
            <a:sp3d extrusionH="387350">
              <a:extrusionClr>
                <a:srgbClr val="175BCB"/>
              </a:extrusionClr>
            </a:sp3d>
          </a:bodyPr>
          <a:lstStyle/>
          <a:p>
            <a:pPr algn="ctr"/>
            <a:r>
              <a:rPr lang="en-US" altLang="zh-CN" sz="4800" b="1">
                <a:blipFill>
                  <a:blip r:embed="rId4"/>
                  <a:tile tx="0" ty="0" sx="82000" sy="63000" flip="none" algn="br"/>
                </a:blipFill>
                <a:effectLst>
                  <a:outerShdw blurRad="60007" dist="310007" dir="7680000" sy="30000" kx="1300200" algn="ctr" rotWithShape="0">
                    <a:srgbClr val="0D1E55">
                      <a:alpha val="32000"/>
                    </a:srgbClr>
                  </a:outerShdw>
                </a:effectLst>
              </a:rPr>
              <a:t>Registration Error:</a:t>
            </a:r>
          </a:p>
        </p:txBody>
      </p:sp>
      <p:pic>
        <p:nvPicPr>
          <p:cNvPr id="20" name="图片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5020" y="1541780"/>
            <a:ext cx="3288665" cy="29476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图片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87570" y="1766570"/>
            <a:ext cx="3422650" cy="19996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图片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98180" y="1766570"/>
            <a:ext cx="3547745" cy="19767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图片 2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90295" y="4596765"/>
            <a:ext cx="3494405" cy="18141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图片 2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74920" y="4596765"/>
            <a:ext cx="3223260" cy="18141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图片 2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42375" y="4597400"/>
            <a:ext cx="3145155" cy="1692275"/>
          </a:xfrm>
          <a:prstGeom prst="rect">
            <a:avLst/>
          </a:prstGeom>
          <a:noFill/>
          <a:ln>
            <a:noFill/>
          </a:ln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3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3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4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55fbe8a6d099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3495" y="-14605"/>
            <a:ext cx="12238355" cy="6887845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640398" y="307975"/>
            <a:ext cx="4453255" cy="82994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  <a:scene3d>
              <a:camera prst="obliqueBottomLeft"/>
              <a:lightRig rig="threePt" dir="t"/>
            </a:scene3d>
            <a:sp3d extrusionH="387350">
              <a:extrusionClr>
                <a:srgbClr val="175BCB"/>
              </a:extrusionClr>
            </a:sp3d>
          </a:bodyPr>
          <a:lstStyle/>
          <a:p>
            <a:pPr algn="ctr"/>
            <a:r>
              <a:rPr lang="en-US" altLang="zh-CN" sz="4800" b="1">
                <a:blipFill>
                  <a:blip r:embed="rId4"/>
                  <a:tile tx="0" ty="0" sx="82000" sy="63000" flip="none" algn="br"/>
                </a:blipFill>
                <a:effectLst>
                  <a:outerShdw blurRad="60007" dist="310007" dir="7680000" sy="30000" kx="1300200" algn="ctr" rotWithShape="0">
                    <a:srgbClr val="0D1E55">
                      <a:alpha val="32000"/>
                    </a:srgbClr>
                  </a:outerShdw>
                </a:effectLst>
              </a:rPr>
              <a:t>User Interface:</a:t>
            </a:r>
          </a:p>
        </p:txBody>
      </p:sp>
      <p:pic>
        <p:nvPicPr>
          <p:cNvPr id="31" name="图片 3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0900" y="1748155"/>
            <a:ext cx="5197475" cy="46602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图片 3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88480" y="1657985"/>
            <a:ext cx="4357370" cy="496125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文本框 3"/>
          <p:cNvSpPr txBox="1"/>
          <p:nvPr/>
        </p:nvSpPr>
        <p:spPr>
          <a:xfrm>
            <a:off x="1031240" y="1259205"/>
            <a:ext cx="439293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/>
              <a:t>Interface: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7066915" y="1259205"/>
            <a:ext cx="316928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/>
              <a:t>Shop: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32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55fbe8a6d099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255" y="-22225"/>
            <a:ext cx="12208510" cy="6902450"/>
          </a:xfrm>
          <a:prstGeom prst="rect">
            <a:avLst/>
          </a:prstGeom>
        </p:spPr>
      </p:pic>
      <p:pic>
        <p:nvPicPr>
          <p:cNvPr id="32" name="图片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870" y="1212215"/>
            <a:ext cx="4883785" cy="548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图片 3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7485" y="1123950"/>
            <a:ext cx="4347845" cy="221424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图片 3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47485" y="4024630"/>
            <a:ext cx="4258945" cy="162369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矩形 2"/>
          <p:cNvSpPr/>
          <p:nvPr/>
        </p:nvSpPr>
        <p:spPr>
          <a:xfrm>
            <a:off x="885508" y="294005"/>
            <a:ext cx="2046605" cy="82994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  <a:scene3d>
              <a:camera prst="obliqueBottomLeft"/>
              <a:lightRig rig="threePt" dir="t"/>
            </a:scene3d>
            <a:sp3d extrusionH="387350">
              <a:extrusionClr>
                <a:srgbClr val="175BCB"/>
              </a:extrusionClr>
            </a:sp3d>
          </a:bodyPr>
          <a:lstStyle/>
          <a:p>
            <a:pPr algn="ctr"/>
            <a:r>
              <a:rPr lang="en-US" altLang="zh-CN" sz="4800" b="1">
                <a:blipFill>
                  <a:blip r:embed="rId7"/>
                  <a:tile tx="0" ty="0" sx="82000" sy="63000" flip="none" algn="br"/>
                </a:blipFill>
                <a:effectLst>
                  <a:outerShdw blurRad="60007" dist="310007" dir="7680000" sy="30000" kx="1300200" algn="ctr" rotWithShape="0">
                    <a:srgbClr val="0D1E55">
                      <a:alpha val="32000"/>
                    </a:srgbClr>
                  </a:outerShdw>
                </a:effectLst>
              </a:rPr>
              <a:t>Order: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2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038feda580b1eb3a84a0d304f47c5f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890" y="-17780"/>
            <a:ext cx="12223750" cy="6938645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625793" y="323215"/>
            <a:ext cx="3096895" cy="82994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  <a:scene3d>
              <a:camera prst="obliqueBottomLeft"/>
              <a:lightRig rig="threePt" dir="t"/>
            </a:scene3d>
            <a:sp3d extrusionH="387350">
              <a:extrusionClr>
                <a:srgbClr val="175BCB"/>
              </a:extrusionClr>
            </a:sp3d>
          </a:bodyPr>
          <a:lstStyle/>
          <a:p>
            <a:pPr algn="ctr"/>
            <a:r>
              <a:rPr lang="en-US" altLang="zh-CN" sz="4800" b="1">
                <a:blipFill>
                  <a:blip r:embed="rId4"/>
                  <a:tile tx="0" ty="0" sx="82000" sy="63000" flip="none" algn="br"/>
                </a:blipFill>
                <a:effectLst>
                  <a:outerShdw blurRad="60007" dist="310007" dir="7680000" sy="30000" kx="1300200" algn="ctr" rotWithShape="0">
                    <a:srgbClr val="0D1E55">
                      <a:alpha val="32000"/>
                    </a:srgbClr>
                  </a:outerShdw>
                </a:effectLst>
              </a:rPr>
              <a:t>Database:</a:t>
            </a:r>
          </a:p>
        </p:txBody>
      </p:sp>
      <p:pic>
        <p:nvPicPr>
          <p:cNvPr id="36" name="图片 3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130" y="1330325"/>
            <a:ext cx="7453630" cy="356489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图片 3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69765" y="3515995"/>
            <a:ext cx="7243445" cy="324231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图片 3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11863" y="455613"/>
            <a:ext cx="5269865" cy="1937385"/>
          </a:xfrm>
          <a:prstGeom prst="rect">
            <a:avLst/>
          </a:prstGeom>
          <a:noFill/>
          <a:ln>
            <a:noFill/>
          </a:ln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2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7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d83ce3dfc49c87046b3ee863ca8710b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7780" y="-46355"/>
            <a:ext cx="12227560" cy="695134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1390333" y="1134110"/>
            <a:ext cx="9410065" cy="193802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  <a:scene3d>
              <a:camera prst="obliqueBottomLeft"/>
              <a:lightRig rig="threePt" dir="t"/>
            </a:scene3d>
            <a:sp3d extrusionH="323850" contourW="12700">
              <a:extrusionClr>
                <a:srgbClr val="EB6A70"/>
              </a:extrusionClr>
              <a:contourClr>
                <a:srgbClr val="B1A2BA"/>
              </a:contourClr>
            </a:sp3d>
          </a:bodyPr>
          <a:lstStyle/>
          <a:p>
            <a:pPr algn="ctr"/>
            <a:r>
              <a:rPr lang="en-US" altLang="zh-CN" sz="6000" b="1">
                <a:ln w="0">
                  <a:solidFill>
                    <a:srgbClr val="8E69B8"/>
                  </a:solidFill>
                  <a:prstDash val="solid"/>
                </a:ln>
                <a:blipFill>
                  <a:blip r:embed="rId4">
                    <a:alphaModFix amt="99000"/>
                  </a:blip>
                  <a:tile tx="139700" ty="0" sx="59000" sy="42000" flip="none" algn="b"/>
                </a:blipFill>
                <a:effectLst>
                  <a:innerShdw dist="25400" dir="13500000">
                    <a:srgbClr val="9166B8">
                      <a:alpha val="100000"/>
                    </a:srgbClr>
                  </a:innerShdw>
                </a:effectLst>
              </a:rPr>
              <a:t>This is our project report.</a:t>
            </a:r>
          </a:p>
          <a:p>
            <a:pPr algn="ctr"/>
            <a:r>
              <a:rPr lang="en-US" altLang="zh-CN" sz="6000" b="1">
                <a:ln w="0">
                  <a:solidFill>
                    <a:srgbClr val="8E69B8"/>
                  </a:solidFill>
                  <a:prstDash val="solid"/>
                </a:ln>
                <a:blipFill>
                  <a:blip r:embed="rId4">
                    <a:alphaModFix amt="99000"/>
                  </a:blip>
                  <a:tile tx="139700" ty="0" sx="59000" sy="42000" flip="none" algn="b"/>
                </a:blipFill>
                <a:effectLst>
                  <a:innerShdw dist="25400" dir="13500000">
                    <a:srgbClr val="9166B8">
                      <a:alpha val="100000"/>
                    </a:srgbClr>
                  </a:innerShdw>
                </a:effectLst>
              </a:rPr>
              <a:t>Thanks for listening!</a:t>
            </a:r>
          </a:p>
        </p:txBody>
      </p:sp>
      <p:pic>
        <p:nvPicPr>
          <p:cNvPr id="6" name="图片 5" descr="图片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64405" y="3385185"/>
            <a:ext cx="2840990" cy="287464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4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70" y="-8255"/>
            <a:ext cx="12225020" cy="687451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308928" y="824230"/>
            <a:ext cx="7652385" cy="11988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en-US" altLang="zh-CN" sz="7200" b="1">
                <a:ln w="50800" cmpd="dbl">
                  <a:gradFill>
                    <a:gsLst>
                      <a:gs pos="0">
                        <a:srgbClr val="BDD7EE"/>
                      </a:gs>
                      <a:gs pos="14000">
                        <a:srgbClr val="3F7099"/>
                      </a:gs>
                      <a:gs pos="43000">
                        <a:srgbClr val="A0C5E6"/>
                      </a:gs>
                      <a:gs pos="81000">
                        <a:srgbClr val="3E3B37">
                          <a:alpha val="56000"/>
                        </a:srgbClr>
                      </a:gs>
                      <a:gs pos="27000">
                        <a:srgbClr val="7C9EBE"/>
                      </a:gs>
                      <a:gs pos="68000">
                        <a:srgbClr val="2E75B6"/>
                      </a:gs>
                      <a:gs pos="55000">
                        <a:srgbClr val="354254">
                          <a:alpha val="60000"/>
                        </a:srgbClr>
                      </a:gs>
                    </a:gsLst>
                    <a:lin ang="5400000" scaled="1"/>
                  </a:gradFill>
                  <a:prstDash val="solid"/>
                </a:ln>
                <a:gradFill>
                  <a:gsLst>
                    <a:gs pos="45000">
                      <a:srgbClr val="44546A">
                        <a:lumMod val="75000"/>
                      </a:srgbClr>
                    </a:gs>
                    <a:gs pos="83000">
                      <a:srgbClr val="44546A">
                        <a:lumMod val="50000"/>
                      </a:srgbClr>
                    </a:gs>
                    <a:gs pos="67000">
                      <a:srgbClr val="5B9BD5">
                        <a:lumMod val="40000"/>
                        <a:lumOff val="60000"/>
                      </a:srgbClr>
                    </a:gs>
                    <a:gs pos="64000">
                      <a:srgbClr val="F7F7F7"/>
                    </a:gs>
                    <a:gs pos="58000">
                      <a:srgbClr val="5B9BD5">
                        <a:lumMod val="60000"/>
                        <a:lumOff val="40000"/>
                      </a:srgbClr>
                    </a:gs>
                    <a:gs pos="33000">
                      <a:srgbClr val="256195"/>
                    </a:gs>
                    <a:gs pos="21000">
                      <a:srgbClr val="44546A">
                        <a:lumMod val="50000"/>
                      </a:srgbClr>
                    </a:gs>
                    <a:gs pos="9000">
                      <a:srgbClr val="5B9BD5">
                        <a:lumMod val="50000"/>
                      </a:srgbClr>
                    </a:gs>
                    <a:gs pos="74000">
                      <a:srgbClr val="5B9BD5">
                        <a:lumMod val="50000"/>
                      </a:srgbClr>
                    </a:gs>
                  </a:gsLst>
                  <a:lin ang="16200000" scaled="0"/>
                </a:gradFill>
                <a:effectLst>
                  <a:glow rad="76200">
                    <a:srgbClr val="9BD1FF">
                      <a:alpha val="33000"/>
                    </a:srgbClr>
                  </a:glow>
                </a:effectLst>
              </a:rPr>
              <a:t>Division of Labor</a:t>
            </a:r>
          </a:p>
        </p:txBody>
      </p:sp>
      <p:sp>
        <p:nvSpPr>
          <p:cNvPr id="7" name="矩形 6"/>
          <p:cNvSpPr/>
          <p:nvPr/>
        </p:nvSpPr>
        <p:spPr>
          <a:xfrm>
            <a:off x="3083560" y="2829560"/>
            <a:ext cx="6024880" cy="230695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en-US" altLang="zh-CN" sz="3600" b="1">
                <a:ln w="50800" cmpd="dbl">
                  <a:gradFill>
                    <a:gsLst>
                      <a:gs pos="0">
                        <a:srgbClr val="BDD7EE"/>
                      </a:gs>
                      <a:gs pos="14000">
                        <a:srgbClr val="3F7099"/>
                      </a:gs>
                      <a:gs pos="43000">
                        <a:srgbClr val="A0C5E6"/>
                      </a:gs>
                      <a:gs pos="81000">
                        <a:srgbClr val="3E3B37">
                          <a:alpha val="56000"/>
                        </a:srgbClr>
                      </a:gs>
                      <a:gs pos="27000">
                        <a:srgbClr val="7C9EBE"/>
                      </a:gs>
                      <a:gs pos="68000">
                        <a:srgbClr val="2E75B6"/>
                      </a:gs>
                      <a:gs pos="55000">
                        <a:srgbClr val="354254">
                          <a:alpha val="60000"/>
                        </a:srgbClr>
                      </a:gs>
                    </a:gsLst>
                    <a:lin ang="5400000" scaled="1"/>
                  </a:gradFill>
                  <a:prstDash val="solid"/>
                </a:ln>
                <a:gradFill>
                  <a:gsLst>
                    <a:gs pos="45000">
                      <a:srgbClr val="44546A">
                        <a:lumMod val="75000"/>
                      </a:srgbClr>
                    </a:gs>
                    <a:gs pos="83000">
                      <a:srgbClr val="44546A">
                        <a:lumMod val="50000"/>
                      </a:srgbClr>
                    </a:gs>
                    <a:gs pos="67000">
                      <a:srgbClr val="5B9BD5">
                        <a:lumMod val="40000"/>
                        <a:lumOff val="60000"/>
                      </a:srgbClr>
                    </a:gs>
                    <a:gs pos="64000">
                      <a:srgbClr val="F7F7F7"/>
                    </a:gs>
                    <a:gs pos="58000">
                      <a:srgbClr val="5B9BD5">
                        <a:lumMod val="60000"/>
                        <a:lumOff val="40000"/>
                      </a:srgbClr>
                    </a:gs>
                    <a:gs pos="33000">
                      <a:srgbClr val="256195"/>
                    </a:gs>
                    <a:gs pos="21000">
                      <a:srgbClr val="44546A">
                        <a:lumMod val="50000"/>
                      </a:srgbClr>
                    </a:gs>
                    <a:gs pos="9000">
                      <a:srgbClr val="5B9BD5">
                        <a:lumMod val="50000"/>
                      </a:srgbClr>
                    </a:gs>
                    <a:gs pos="74000">
                      <a:srgbClr val="5B9BD5">
                        <a:lumMod val="50000"/>
                      </a:srgbClr>
                    </a:gs>
                  </a:gsLst>
                  <a:lin ang="16200000" scaled="0"/>
                </a:gradFill>
                <a:effectLst>
                  <a:glow rad="76200">
                    <a:srgbClr val="9BD1FF">
                      <a:alpha val="33000"/>
                    </a:srgbClr>
                  </a:glow>
                </a:effectLst>
                <a:sym typeface="+mn-ea"/>
              </a:rPr>
              <a:t>Database : </a:t>
            </a:r>
            <a:r>
              <a:rPr lang="zh-CN" altLang="zh-CN" sz="3600" b="1">
                <a:ln w="50800" cmpd="dbl">
                  <a:gradFill>
                    <a:gsLst>
                      <a:gs pos="0">
                        <a:srgbClr val="BDD7EE"/>
                      </a:gs>
                      <a:gs pos="14000">
                        <a:srgbClr val="3F7099"/>
                      </a:gs>
                      <a:gs pos="43000">
                        <a:srgbClr val="A0C5E6"/>
                      </a:gs>
                      <a:gs pos="81000">
                        <a:srgbClr val="3E3B37">
                          <a:alpha val="56000"/>
                        </a:srgbClr>
                      </a:gs>
                      <a:gs pos="27000">
                        <a:srgbClr val="7C9EBE"/>
                      </a:gs>
                      <a:gs pos="68000">
                        <a:srgbClr val="2E75B6"/>
                      </a:gs>
                      <a:gs pos="55000">
                        <a:srgbClr val="354254">
                          <a:alpha val="60000"/>
                        </a:srgbClr>
                      </a:gs>
                    </a:gsLst>
                    <a:lin ang="5400000" scaled="1"/>
                  </a:gradFill>
                  <a:prstDash val="solid"/>
                </a:ln>
                <a:gradFill>
                  <a:gsLst>
                    <a:gs pos="45000">
                      <a:srgbClr val="44546A">
                        <a:lumMod val="75000"/>
                      </a:srgbClr>
                    </a:gs>
                    <a:gs pos="83000">
                      <a:srgbClr val="44546A">
                        <a:lumMod val="50000"/>
                      </a:srgbClr>
                    </a:gs>
                    <a:gs pos="67000">
                      <a:srgbClr val="5B9BD5">
                        <a:lumMod val="40000"/>
                        <a:lumOff val="60000"/>
                      </a:srgbClr>
                    </a:gs>
                    <a:gs pos="64000">
                      <a:srgbClr val="F7F7F7"/>
                    </a:gs>
                    <a:gs pos="58000">
                      <a:srgbClr val="5B9BD5">
                        <a:lumMod val="60000"/>
                        <a:lumOff val="40000"/>
                      </a:srgbClr>
                    </a:gs>
                    <a:gs pos="33000">
                      <a:srgbClr val="256195"/>
                    </a:gs>
                    <a:gs pos="21000">
                      <a:srgbClr val="44546A">
                        <a:lumMod val="50000"/>
                      </a:srgbClr>
                    </a:gs>
                    <a:gs pos="9000">
                      <a:srgbClr val="5B9BD5">
                        <a:lumMod val="50000"/>
                      </a:srgbClr>
                    </a:gs>
                    <a:gs pos="74000">
                      <a:srgbClr val="5B9BD5">
                        <a:lumMod val="50000"/>
                      </a:srgbClr>
                    </a:gs>
                  </a:gsLst>
                  <a:lin ang="16200000" scaled="0"/>
                </a:gradFill>
                <a:effectLst>
                  <a:glow rad="76200">
                    <a:srgbClr val="9BD1FF">
                      <a:alpha val="33000"/>
                    </a:srgbClr>
                  </a:glow>
                </a:effectLst>
                <a:sym typeface="+mn-ea"/>
              </a:rPr>
              <a:t>蔡东迪</a:t>
            </a:r>
          </a:p>
          <a:p>
            <a:pPr algn="ctr"/>
            <a:r>
              <a:rPr lang="en-US" altLang="zh-CN" sz="3600" b="1">
                <a:ln w="50800" cmpd="dbl">
                  <a:gradFill>
                    <a:gsLst>
                      <a:gs pos="0">
                        <a:srgbClr val="BDD7EE"/>
                      </a:gs>
                      <a:gs pos="14000">
                        <a:srgbClr val="3F7099"/>
                      </a:gs>
                      <a:gs pos="43000">
                        <a:srgbClr val="A0C5E6"/>
                      </a:gs>
                      <a:gs pos="81000">
                        <a:srgbClr val="3E3B37">
                          <a:alpha val="56000"/>
                        </a:srgbClr>
                      </a:gs>
                      <a:gs pos="27000">
                        <a:srgbClr val="7C9EBE"/>
                      </a:gs>
                      <a:gs pos="68000">
                        <a:srgbClr val="2E75B6"/>
                      </a:gs>
                      <a:gs pos="55000">
                        <a:srgbClr val="354254">
                          <a:alpha val="60000"/>
                        </a:srgbClr>
                      </a:gs>
                    </a:gsLst>
                    <a:lin ang="5400000" scaled="1"/>
                  </a:gradFill>
                  <a:prstDash val="solid"/>
                </a:ln>
                <a:gradFill>
                  <a:gsLst>
                    <a:gs pos="45000">
                      <a:srgbClr val="44546A">
                        <a:lumMod val="75000"/>
                      </a:srgbClr>
                    </a:gs>
                    <a:gs pos="83000">
                      <a:srgbClr val="44546A">
                        <a:lumMod val="50000"/>
                      </a:srgbClr>
                    </a:gs>
                    <a:gs pos="67000">
                      <a:srgbClr val="5B9BD5">
                        <a:lumMod val="40000"/>
                        <a:lumOff val="60000"/>
                      </a:srgbClr>
                    </a:gs>
                    <a:gs pos="64000">
                      <a:srgbClr val="F7F7F7"/>
                    </a:gs>
                    <a:gs pos="58000">
                      <a:srgbClr val="5B9BD5">
                        <a:lumMod val="60000"/>
                        <a:lumOff val="40000"/>
                      </a:srgbClr>
                    </a:gs>
                    <a:gs pos="33000">
                      <a:srgbClr val="256195"/>
                    </a:gs>
                    <a:gs pos="21000">
                      <a:srgbClr val="44546A">
                        <a:lumMod val="50000"/>
                      </a:srgbClr>
                    </a:gs>
                    <a:gs pos="9000">
                      <a:srgbClr val="5B9BD5">
                        <a:lumMod val="50000"/>
                      </a:srgbClr>
                    </a:gs>
                    <a:gs pos="74000">
                      <a:srgbClr val="5B9BD5">
                        <a:lumMod val="50000"/>
                      </a:srgbClr>
                    </a:gs>
                  </a:gsLst>
                  <a:lin ang="16200000" scaled="0"/>
                </a:gradFill>
                <a:effectLst>
                  <a:glow rad="76200">
                    <a:srgbClr val="9BD1FF">
                      <a:alpha val="33000"/>
                    </a:srgbClr>
                  </a:glow>
                </a:effectLst>
                <a:sym typeface="+mn-ea"/>
              </a:rPr>
              <a:t>Login Interface : </a:t>
            </a:r>
            <a:r>
              <a:rPr lang="zh-CN" altLang="en-US" sz="3600" b="1">
                <a:ln w="50800" cmpd="dbl">
                  <a:gradFill>
                    <a:gsLst>
                      <a:gs pos="0">
                        <a:srgbClr val="BDD7EE"/>
                      </a:gs>
                      <a:gs pos="14000">
                        <a:srgbClr val="3F7099"/>
                      </a:gs>
                      <a:gs pos="43000">
                        <a:srgbClr val="A0C5E6"/>
                      </a:gs>
                      <a:gs pos="81000">
                        <a:srgbClr val="3E3B37">
                          <a:alpha val="56000"/>
                        </a:srgbClr>
                      </a:gs>
                      <a:gs pos="27000">
                        <a:srgbClr val="7C9EBE"/>
                      </a:gs>
                      <a:gs pos="68000">
                        <a:srgbClr val="2E75B6"/>
                      </a:gs>
                      <a:gs pos="55000">
                        <a:srgbClr val="354254">
                          <a:alpha val="60000"/>
                        </a:srgbClr>
                      </a:gs>
                    </a:gsLst>
                    <a:lin ang="5400000" scaled="1"/>
                  </a:gradFill>
                  <a:prstDash val="solid"/>
                </a:ln>
                <a:gradFill>
                  <a:gsLst>
                    <a:gs pos="45000">
                      <a:srgbClr val="44546A">
                        <a:lumMod val="75000"/>
                      </a:srgbClr>
                    </a:gs>
                    <a:gs pos="83000">
                      <a:srgbClr val="44546A">
                        <a:lumMod val="50000"/>
                      </a:srgbClr>
                    </a:gs>
                    <a:gs pos="67000">
                      <a:srgbClr val="5B9BD5">
                        <a:lumMod val="40000"/>
                        <a:lumOff val="60000"/>
                      </a:srgbClr>
                    </a:gs>
                    <a:gs pos="64000">
                      <a:srgbClr val="F7F7F7"/>
                    </a:gs>
                    <a:gs pos="58000">
                      <a:srgbClr val="5B9BD5">
                        <a:lumMod val="60000"/>
                        <a:lumOff val="40000"/>
                      </a:srgbClr>
                    </a:gs>
                    <a:gs pos="33000">
                      <a:srgbClr val="256195"/>
                    </a:gs>
                    <a:gs pos="21000">
                      <a:srgbClr val="44546A">
                        <a:lumMod val="50000"/>
                      </a:srgbClr>
                    </a:gs>
                    <a:gs pos="9000">
                      <a:srgbClr val="5B9BD5">
                        <a:lumMod val="50000"/>
                      </a:srgbClr>
                    </a:gs>
                    <a:gs pos="74000">
                      <a:srgbClr val="5B9BD5">
                        <a:lumMod val="50000"/>
                      </a:srgbClr>
                    </a:gs>
                  </a:gsLst>
                  <a:lin ang="16200000" scaled="0"/>
                </a:gradFill>
                <a:effectLst>
                  <a:glow rad="76200">
                    <a:srgbClr val="9BD1FF">
                      <a:alpha val="33000"/>
                    </a:srgbClr>
                  </a:glow>
                </a:effectLst>
                <a:sym typeface="+mn-ea"/>
              </a:rPr>
              <a:t>胡骞</a:t>
            </a:r>
            <a:endParaRPr lang="zh-CN" altLang="en-US" sz="3600" b="1">
              <a:ln w="50800" cmpd="dbl">
                <a:gradFill>
                  <a:gsLst>
                    <a:gs pos="0">
                      <a:srgbClr val="BDD7EE"/>
                    </a:gs>
                    <a:gs pos="14000">
                      <a:srgbClr val="3F7099"/>
                    </a:gs>
                    <a:gs pos="43000">
                      <a:srgbClr val="A0C5E6"/>
                    </a:gs>
                    <a:gs pos="81000">
                      <a:srgbClr val="3E3B37">
                        <a:alpha val="56000"/>
                      </a:srgbClr>
                    </a:gs>
                    <a:gs pos="27000">
                      <a:srgbClr val="7C9EBE"/>
                    </a:gs>
                    <a:gs pos="68000">
                      <a:srgbClr val="2E75B6"/>
                    </a:gs>
                    <a:gs pos="55000">
                      <a:srgbClr val="354254">
                        <a:alpha val="60000"/>
                      </a:srgbClr>
                    </a:gs>
                  </a:gsLst>
                  <a:lin ang="5400000" scaled="1"/>
                </a:gradFill>
                <a:prstDash val="solid"/>
              </a:ln>
              <a:gradFill>
                <a:gsLst>
                  <a:gs pos="45000">
                    <a:srgbClr val="44546A">
                      <a:lumMod val="75000"/>
                    </a:srgbClr>
                  </a:gs>
                  <a:gs pos="83000">
                    <a:srgbClr val="44546A">
                      <a:lumMod val="50000"/>
                    </a:srgbClr>
                  </a:gs>
                  <a:gs pos="67000">
                    <a:srgbClr val="5B9BD5">
                      <a:lumMod val="40000"/>
                      <a:lumOff val="60000"/>
                    </a:srgbClr>
                  </a:gs>
                  <a:gs pos="64000">
                    <a:srgbClr val="F7F7F7"/>
                  </a:gs>
                  <a:gs pos="58000">
                    <a:srgbClr val="5B9BD5">
                      <a:lumMod val="60000"/>
                      <a:lumOff val="40000"/>
                    </a:srgbClr>
                  </a:gs>
                  <a:gs pos="33000">
                    <a:srgbClr val="256195"/>
                  </a:gs>
                  <a:gs pos="21000">
                    <a:srgbClr val="44546A">
                      <a:lumMod val="50000"/>
                    </a:srgbClr>
                  </a:gs>
                  <a:gs pos="9000">
                    <a:srgbClr val="5B9BD5">
                      <a:lumMod val="50000"/>
                    </a:srgbClr>
                  </a:gs>
                  <a:gs pos="74000">
                    <a:srgbClr val="5B9BD5">
                      <a:lumMod val="50000"/>
                    </a:srgbClr>
                  </a:gs>
                </a:gsLst>
                <a:lin ang="16200000" scaled="0"/>
              </a:gradFill>
              <a:effectLst>
                <a:glow rad="76200">
                  <a:srgbClr val="9BD1FF">
                    <a:alpha val="33000"/>
                  </a:srgbClr>
                </a:glow>
              </a:effectLst>
            </a:endParaRPr>
          </a:p>
          <a:p>
            <a:pPr algn="ctr"/>
            <a:r>
              <a:rPr lang="en-US" altLang="zh-CN" sz="3600" b="1">
                <a:ln w="50800" cmpd="dbl">
                  <a:gradFill>
                    <a:gsLst>
                      <a:gs pos="0">
                        <a:srgbClr val="BDD7EE"/>
                      </a:gs>
                      <a:gs pos="14000">
                        <a:srgbClr val="3F7099"/>
                      </a:gs>
                      <a:gs pos="43000">
                        <a:srgbClr val="A0C5E6"/>
                      </a:gs>
                      <a:gs pos="81000">
                        <a:srgbClr val="3E3B37">
                          <a:alpha val="56000"/>
                        </a:srgbClr>
                      </a:gs>
                      <a:gs pos="27000">
                        <a:srgbClr val="7C9EBE"/>
                      </a:gs>
                      <a:gs pos="68000">
                        <a:srgbClr val="2E75B6"/>
                      </a:gs>
                      <a:gs pos="55000">
                        <a:srgbClr val="354254">
                          <a:alpha val="60000"/>
                        </a:srgbClr>
                      </a:gs>
                    </a:gsLst>
                    <a:lin ang="5400000" scaled="1"/>
                  </a:gradFill>
                  <a:prstDash val="solid"/>
                </a:ln>
                <a:gradFill>
                  <a:gsLst>
                    <a:gs pos="45000">
                      <a:srgbClr val="44546A">
                        <a:lumMod val="75000"/>
                      </a:srgbClr>
                    </a:gs>
                    <a:gs pos="83000">
                      <a:srgbClr val="44546A">
                        <a:lumMod val="50000"/>
                      </a:srgbClr>
                    </a:gs>
                    <a:gs pos="67000">
                      <a:srgbClr val="5B9BD5">
                        <a:lumMod val="40000"/>
                        <a:lumOff val="60000"/>
                      </a:srgbClr>
                    </a:gs>
                    <a:gs pos="64000">
                      <a:srgbClr val="F7F7F7"/>
                    </a:gs>
                    <a:gs pos="58000">
                      <a:srgbClr val="5B9BD5">
                        <a:lumMod val="60000"/>
                        <a:lumOff val="40000"/>
                      </a:srgbClr>
                    </a:gs>
                    <a:gs pos="33000">
                      <a:srgbClr val="256195"/>
                    </a:gs>
                    <a:gs pos="21000">
                      <a:srgbClr val="44546A">
                        <a:lumMod val="50000"/>
                      </a:srgbClr>
                    </a:gs>
                    <a:gs pos="9000">
                      <a:srgbClr val="5B9BD5">
                        <a:lumMod val="50000"/>
                      </a:srgbClr>
                    </a:gs>
                    <a:gs pos="74000">
                      <a:srgbClr val="5B9BD5">
                        <a:lumMod val="50000"/>
                      </a:srgbClr>
                    </a:gs>
                  </a:gsLst>
                  <a:lin ang="16200000" scaled="0"/>
                </a:gradFill>
                <a:effectLst>
                  <a:glow rad="76200">
                    <a:srgbClr val="9BD1FF">
                      <a:alpha val="33000"/>
                    </a:srgbClr>
                  </a:glow>
                </a:effectLst>
              </a:rPr>
              <a:t>User Interface : </a:t>
            </a:r>
            <a:r>
              <a:rPr lang="zh-CN" altLang="en-US" sz="3600" b="1">
                <a:ln w="50800" cmpd="dbl">
                  <a:gradFill>
                    <a:gsLst>
                      <a:gs pos="0">
                        <a:srgbClr val="BDD7EE"/>
                      </a:gs>
                      <a:gs pos="14000">
                        <a:srgbClr val="3F7099"/>
                      </a:gs>
                      <a:gs pos="43000">
                        <a:srgbClr val="A0C5E6"/>
                      </a:gs>
                      <a:gs pos="81000">
                        <a:srgbClr val="3E3B37">
                          <a:alpha val="56000"/>
                        </a:srgbClr>
                      </a:gs>
                      <a:gs pos="27000">
                        <a:srgbClr val="7C9EBE"/>
                      </a:gs>
                      <a:gs pos="68000">
                        <a:srgbClr val="2E75B6"/>
                      </a:gs>
                      <a:gs pos="55000">
                        <a:srgbClr val="354254">
                          <a:alpha val="60000"/>
                        </a:srgbClr>
                      </a:gs>
                    </a:gsLst>
                    <a:lin ang="5400000" scaled="1"/>
                  </a:gradFill>
                  <a:prstDash val="solid"/>
                </a:ln>
                <a:gradFill>
                  <a:gsLst>
                    <a:gs pos="45000">
                      <a:srgbClr val="44546A">
                        <a:lumMod val="75000"/>
                      </a:srgbClr>
                    </a:gs>
                    <a:gs pos="83000">
                      <a:srgbClr val="44546A">
                        <a:lumMod val="50000"/>
                      </a:srgbClr>
                    </a:gs>
                    <a:gs pos="67000">
                      <a:srgbClr val="5B9BD5">
                        <a:lumMod val="40000"/>
                        <a:lumOff val="60000"/>
                      </a:srgbClr>
                    </a:gs>
                    <a:gs pos="64000">
                      <a:srgbClr val="F7F7F7"/>
                    </a:gs>
                    <a:gs pos="58000">
                      <a:srgbClr val="5B9BD5">
                        <a:lumMod val="60000"/>
                        <a:lumOff val="40000"/>
                      </a:srgbClr>
                    </a:gs>
                    <a:gs pos="33000">
                      <a:srgbClr val="256195"/>
                    </a:gs>
                    <a:gs pos="21000">
                      <a:srgbClr val="44546A">
                        <a:lumMod val="50000"/>
                      </a:srgbClr>
                    </a:gs>
                    <a:gs pos="9000">
                      <a:srgbClr val="5B9BD5">
                        <a:lumMod val="50000"/>
                      </a:srgbClr>
                    </a:gs>
                    <a:gs pos="74000">
                      <a:srgbClr val="5B9BD5">
                        <a:lumMod val="50000"/>
                      </a:srgbClr>
                    </a:gs>
                  </a:gsLst>
                  <a:lin ang="16200000" scaled="0"/>
                </a:gradFill>
                <a:effectLst>
                  <a:glow rad="76200">
                    <a:srgbClr val="9BD1FF">
                      <a:alpha val="33000"/>
                    </a:srgbClr>
                  </a:glow>
                </a:effectLst>
              </a:rPr>
              <a:t>黄俊辉</a:t>
            </a:r>
          </a:p>
          <a:p>
            <a:pPr algn="ctr"/>
            <a:r>
              <a:rPr lang="en-US" altLang="zh-CN" sz="3600" b="1">
                <a:ln w="50800" cmpd="dbl">
                  <a:gradFill>
                    <a:gsLst>
                      <a:gs pos="0">
                        <a:srgbClr val="BDD7EE"/>
                      </a:gs>
                      <a:gs pos="14000">
                        <a:srgbClr val="3F7099"/>
                      </a:gs>
                      <a:gs pos="43000">
                        <a:srgbClr val="A0C5E6"/>
                      </a:gs>
                      <a:gs pos="81000">
                        <a:srgbClr val="3E3B37">
                          <a:alpha val="56000"/>
                        </a:srgbClr>
                      </a:gs>
                      <a:gs pos="27000">
                        <a:srgbClr val="7C9EBE"/>
                      </a:gs>
                      <a:gs pos="68000">
                        <a:srgbClr val="2E75B6"/>
                      </a:gs>
                      <a:gs pos="55000">
                        <a:srgbClr val="354254">
                          <a:alpha val="60000"/>
                        </a:srgbClr>
                      </a:gs>
                    </a:gsLst>
                    <a:lin ang="5400000" scaled="1"/>
                  </a:gradFill>
                  <a:prstDash val="solid"/>
                </a:ln>
                <a:gradFill>
                  <a:gsLst>
                    <a:gs pos="45000">
                      <a:srgbClr val="44546A">
                        <a:lumMod val="75000"/>
                      </a:srgbClr>
                    </a:gs>
                    <a:gs pos="83000">
                      <a:srgbClr val="44546A">
                        <a:lumMod val="50000"/>
                      </a:srgbClr>
                    </a:gs>
                    <a:gs pos="67000">
                      <a:srgbClr val="5B9BD5">
                        <a:lumMod val="40000"/>
                        <a:lumOff val="60000"/>
                      </a:srgbClr>
                    </a:gs>
                    <a:gs pos="64000">
                      <a:srgbClr val="F7F7F7"/>
                    </a:gs>
                    <a:gs pos="58000">
                      <a:srgbClr val="5B9BD5">
                        <a:lumMod val="60000"/>
                        <a:lumOff val="40000"/>
                      </a:srgbClr>
                    </a:gs>
                    <a:gs pos="33000">
                      <a:srgbClr val="256195"/>
                    </a:gs>
                    <a:gs pos="21000">
                      <a:srgbClr val="44546A">
                        <a:lumMod val="50000"/>
                      </a:srgbClr>
                    </a:gs>
                    <a:gs pos="9000">
                      <a:srgbClr val="5B9BD5">
                        <a:lumMod val="50000"/>
                      </a:srgbClr>
                    </a:gs>
                    <a:gs pos="74000">
                      <a:srgbClr val="5B9BD5">
                        <a:lumMod val="50000"/>
                      </a:srgbClr>
                    </a:gs>
                  </a:gsLst>
                  <a:lin ang="16200000" scaled="0"/>
                </a:gradFill>
                <a:effectLst>
                  <a:glow rad="76200">
                    <a:srgbClr val="9BD1FF">
                      <a:alpha val="33000"/>
                    </a:srgbClr>
                  </a:glow>
                </a:effectLst>
              </a:rPr>
              <a:t>Merchant Interface : </a:t>
            </a:r>
            <a:r>
              <a:rPr lang="zh-CN" altLang="en-US" sz="3600" b="1">
                <a:ln w="50800" cmpd="dbl">
                  <a:gradFill>
                    <a:gsLst>
                      <a:gs pos="0">
                        <a:srgbClr val="BDD7EE"/>
                      </a:gs>
                      <a:gs pos="14000">
                        <a:srgbClr val="3F7099"/>
                      </a:gs>
                      <a:gs pos="43000">
                        <a:srgbClr val="A0C5E6"/>
                      </a:gs>
                      <a:gs pos="81000">
                        <a:srgbClr val="3E3B37">
                          <a:alpha val="56000"/>
                        </a:srgbClr>
                      </a:gs>
                      <a:gs pos="27000">
                        <a:srgbClr val="7C9EBE"/>
                      </a:gs>
                      <a:gs pos="68000">
                        <a:srgbClr val="2E75B6"/>
                      </a:gs>
                      <a:gs pos="55000">
                        <a:srgbClr val="354254">
                          <a:alpha val="60000"/>
                        </a:srgbClr>
                      </a:gs>
                    </a:gsLst>
                    <a:lin ang="5400000" scaled="1"/>
                  </a:gradFill>
                  <a:prstDash val="solid"/>
                </a:ln>
                <a:gradFill>
                  <a:gsLst>
                    <a:gs pos="45000">
                      <a:srgbClr val="44546A">
                        <a:lumMod val="75000"/>
                      </a:srgbClr>
                    </a:gs>
                    <a:gs pos="83000">
                      <a:srgbClr val="44546A">
                        <a:lumMod val="50000"/>
                      </a:srgbClr>
                    </a:gs>
                    <a:gs pos="67000">
                      <a:srgbClr val="5B9BD5">
                        <a:lumMod val="40000"/>
                        <a:lumOff val="60000"/>
                      </a:srgbClr>
                    </a:gs>
                    <a:gs pos="64000">
                      <a:srgbClr val="F7F7F7"/>
                    </a:gs>
                    <a:gs pos="58000">
                      <a:srgbClr val="5B9BD5">
                        <a:lumMod val="60000"/>
                        <a:lumOff val="40000"/>
                      </a:srgbClr>
                    </a:gs>
                    <a:gs pos="33000">
                      <a:srgbClr val="256195"/>
                    </a:gs>
                    <a:gs pos="21000">
                      <a:srgbClr val="44546A">
                        <a:lumMod val="50000"/>
                      </a:srgbClr>
                    </a:gs>
                    <a:gs pos="9000">
                      <a:srgbClr val="5B9BD5">
                        <a:lumMod val="50000"/>
                      </a:srgbClr>
                    </a:gs>
                    <a:gs pos="74000">
                      <a:srgbClr val="5B9BD5">
                        <a:lumMod val="50000"/>
                      </a:srgbClr>
                    </a:gs>
                  </a:gsLst>
                  <a:lin ang="16200000" scaled="0"/>
                </a:gradFill>
                <a:effectLst>
                  <a:glow rad="76200">
                    <a:srgbClr val="9BD1FF">
                      <a:alpha val="33000"/>
                    </a:srgbClr>
                  </a:glow>
                </a:effectLst>
              </a:rPr>
              <a:t>颜伟钦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d83ce3dfc49c87046b3ee863ca8710b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9050" y="-32385"/>
            <a:ext cx="12230100" cy="692213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2799715" y="1488440"/>
            <a:ext cx="7228205" cy="156845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en-US" altLang="zh-CN" sz="9600" b="1">
                <a:blipFill>
                  <a:blip r:embed="rId4"/>
                  <a:stretch>
                    <a:fillRect/>
                  </a:stretch>
                </a:blip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SHOW TIME!</a:t>
            </a:r>
          </a:p>
        </p:txBody>
      </p:sp>
      <p:pic>
        <p:nvPicPr>
          <p:cNvPr id="6" name="图片 5" descr="图片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52645" y="3175635"/>
            <a:ext cx="3404235" cy="323469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890" y="-30480"/>
            <a:ext cx="12209780" cy="691896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578168" y="470535"/>
            <a:ext cx="4755515" cy="82994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  <a:scene3d>
              <a:camera prst="obliqueBottomLeft"/>
              <a:lightRig rig="threePt" dir="t"/>
            </a:scene3d>
            <a:sp3d extrusionH="387350">
              <a:extrusionClr>
                <a:srgbClr val="175BCB"/>
              </a:extrusionClr>
            </a:sp3d>
          </a:bodyPr>
          <a:lstStyle/>
          <a:p>
            <a:pPr algn="ctr"/>
            <a:r>
              <a:rPr lang="en-US" altLang="zh-CN" sz="4800" b="1">
                <a:blipFill>
                  <a:blip r:embed="rId4"/>
                  <a:tile tx="0" ty="0" sx="82000" sy="63000" flip="none" algn="br"/>
                </a:blipFill>
                <a:effectLst>
                  <a:outerShdw blurRad="60007" dist="310007" dir="7680000" sy="30000" kx="1300200" algn="ctr" rotWithShape="0">
                    <a:srgbClr val="0D1E55">
                      <a:alpha val="32000"/>
                    </a:srgbClr>
                  </a:outerShdw>
                </a:effectLst>
              </a:rPr>
              <a:t>Login Interface:</a:t>
            </a:r>
          </a:p>
        </p:txBody>
      </p:sp>
      <p:pic>
        <p:nvPicPr>
          <p:cNvPr id="8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98800" y="1896110"/>
            <a:ext cx="6642100" cy="4731385"/>
          </a:xfrm>
          <a:prstGeom prst="rect">
            <a:avLst/>
          </a:prstGeom>
          <a:noFill/>
          <a:ln>
            <a:noFill/>
          </a:ln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255" y="-15875"/>
            <a:ext cx="12208510" cy="688975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578168" y="470535"/>
            <a:ext cx="4755515" cy="82994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  <a:scene3d>
              <a:camera prst="obliqueBottomLeft"/>
              <a:lightRig rig="threePt" dir="t"/>
            </a:scene3d>
            <a:sp3d extrusionH="387350">
              <a:extrusionClr>
                <a:srgbClr val="175BCB"/>
              </a:extrusionClr>
            </a:sp3d>
          </a:bodyPr>
          <a:lstStyle/>
          <a:p>
            <a:pPr algn="ctr"/>
            <a:r>
              <a:rPr lang="en-US" altLang="zh-CN" sz="4800" b="1">
                <a:blipFill>
                  <a:blip r:embed="rId4"/>
                  <a:tile tx="0" ty="0" sx="82000" sy="63000" flip="none" algn="br"/>
                </a:blipFill>
                <a:effectLst>
                  <a:outerShdw blurRad="60007" dist="310007" dir="7680000" sy="30000" kx="1300200" algn="ctr" rotWithShape="0">
                    <a:srgbClr val="0D1E55">
                      <a:alpha val="32000"/>
                    </a:srgbClr>
                  </a:outerShdw>
                </a:effectLst>
              </a:rPr>
              <a:t>Login Interface:</a:t>
            </a:r>
          </a:p>
        </p:txBody>
      </p:sp>
      <p:pic>
        <p:nvPicPr>
          <p:cNvPr id="21" name="图片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9570" y="1953260"/>
            <a:ext cx="4667250" cy="4708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12570" y="1952625"/>
            <a:ext cx="4749165" cy="470916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文本框 3"/>
          <p:cNvSpPr txBox="1"/>
          <p:nvPr/>
        </p:nvSpPr>
        <p:spPr>
          <a:xfrm>
            <a:off x="1332230" y="1452880"/>
            <a:ext cx="41281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>
                <a:latin typeface="叶根友毛笔行书2.0版" panose="02010601030101010101" charset="-122"/>
                <a:ea typeface="叶根友毛笔行书2.0版" panose="02010601030101010101" charset="-122"/>
              </a:rPr>
              <a:t> Business Registration:                     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6719570" y="1492885"/>
            <a:ext cx="41281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>
                <a:latin typeface="叶根友毛笔行书2.0版" panose="02010601030101010101" charset="-122"/>
                <a:ea typeface="叶根友毛笔行书2.0版" panose="02010601030101010101" charset="-122"/>
              </a:rPr>
              <a:t>User Registration:                 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4" grpId="0"/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01c1fa5574ed390000009fcbc94e4f.jpg@1280w_1l_2o_100sh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5875" y="-158115"/>
            <a:ext cx="12223750" cy="704088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480060" y="205105"/>
            <a:ext cx="5807710" cy="82994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  <a:scene3d>
              <a:camera prst="obliqueBottomLeft"/>
              <a:lightRig rig="threePt" dir="t"/>
            </a:scene3d>
            <a:sp3d extrusionH="387350">
              <a:extrusionClr>
                <a:srgbClr val="175BCB"/>
              </a:extrusionClr>
            </a:sp3d>
          </a:bodyPr>
          <a:lstStyle/>
          <a:p>
            <a:pPr algn="ctr"/>
            <a:r>
              <a:rPr lang="en-US" altLang="zh-CN" sz="4800" b="1">
                <a:blipFill>
                  <a:blip r:embed="rId4"/>
                  <a:tile tx="0" ty="0" sx="82000" sy="63000" flip="none" algn="br"/>
                </a:blipFill>
                <a:effectLst>
                  <a:outerShdw blurRad="60007" dist="310007" dir="7680000" sy="30000" kx="1300200" algn="ctr" rotWithShape="0">
                    <a:srgbClr val="0D1E55">
                      <a:alpha val="32000"/>
                    </a:srgbClr>
                  </a:outerShdw>
                </a:effectLst>
              </a:rPr>
              <a:t>Merchant Interface: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7725" y="1552575"/>
            <a:ext cx="5072380" cy="494728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03415" y="1552575"/>
            <a:ext cx="4611370" cy="494728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文本框 5"/>
          <p:cNvSpPr txBox="1"/>
          <p:nvPr/>
        </p:nvSpPr>
        <p:spPr>
          <a:xfrm>
            <a:off x="1000760" y="1184275"/>
            <a:ext cx="31845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>
                <a:solidFill>
                  <a:schemeClr val="tx1">
                    <a:lumMod val="85000"/>
                    <a:lumOff val="15000"/>
                  </a:schemeClr>
                </a:solidFill>
              </a:rPr>
              <a:t>Registration: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7236460" y="1211580"/>
            <a:ext cx="393636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/>
              <a:t>Interface: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ntr" presetSubtype="1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3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1"/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01c1fa5574ed390000009fcbc94e4f.jpg@1280w_1l_2o_100sh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540" y="-3175"/>
            <a:ext cx="12195175" cy="686498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5940425" y="2829560"/>
            <a:ext cx="309880" cy="11988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  <a:scene3d>
              <a:camera prst="isometricRightUp">
                <a:rot lat="1200000" lon="18600000" rev="0"/>
              </a:camera>
              <a:lightRig rig="flat" dir="t">
                <a:rot lat="0" lon="0" rev="600000"/>
              </a:lightRig>
            </a:scene3d>
            <a:sp3d extrusionH="215900"/>
          </a:bodyPr>
          <a:lstStyle/>
          <a:p>
            <a:pPr algn="ctr"/>
            <a:endParaRPr lang="en-US" altLang="zh-CN" sz="7200" b="1">
              <a:blipFill>
                <a:blip r:embed="rId4"/>
                <a:stretch>
                  <a:fillRect/>
                </a:stretch>
              </a:blipFill>
              <a:effectLst>
                <a:glow rad="228600">
                  <a:srgbClr val="A5A5A5">
                    <a:satMod val="175000"/>
                    <a:alpha val="40000"/>
                  </a:srgbClr>
                </a:glow>
                <a:outerShdw blurRad="50800" dir="5400000" algn="ctr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sp>
        <p:nvSpPr>
          <p:cNvPr id="6" name="矩形 5"/>
          <p:cNvSpPr/>
          <p:nvPr/>
        </p:nvSpPr>
        <p:spPr>
          <a:xfrm>
            <a:off x="448945" y="382270"/>
            <a:ext cx="5603240" cy="82994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  <a:scene3d>
              <a:camera prst="obliqueBottomLeft"/>
              <a:lightRig rig="threePt" dir="t"/>
            </a:scene3d>
            <a:sp3d extrusionH="387350">
              <a:extrusionClr>
                <a:srgbClr val="175BCB"/>
              </a:extrusionClr>
            </a:sp3d>
          </a:bodyPr>
          <a:lstStyle/>
          <a:p>
            <a:pPr algn="ctr"/>
            <a:r>
              <a:rPr lang="en-US" altLang="zh-CN" sz="4800" b="1">
                <a:blipFill>
                  <a:blip r:embed="rId5"/>
                  <a:tile tx="0" ty="0" sx="82000" sy="63000" flip="none" algn="br"/>
                </a:blipFill>
                <a:effectLst>
                  <a:outerShdw blurRad="60007" dist="310007" dir="7680000" sy="30000" kx="1300200" algn="ctr" rotWithShape="0">
                    <a:srgbClr val="0D1E55">
                      <a:alpha val="32000"/>
                    </a:srgbClr>
                  </a:outerShdw>
                </a:effectLst>
              </a:rPr>
              <a:t>Registration Error:</a:t>
            </a:r>
          </a:p>
        </p:txBody>
      </p:sp>
      <p:pic>
        <p:nvPicPr>
          <p:cNvPr id="7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220" y="1288415"/>
            <a:ext cx="4110355" cy="274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图片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33875" y="1409065"/>
            <a:ext cx="3524885" cy="2138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图片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87995" y="1409065"/>
            <a:ext cx="3973195" cy="2139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图片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6230" y="4160838"/>
            <a:ext cx="4620260" cy="22523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图片 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68888" y="3717290"/>
            <a:ext cx="3362325" cy="165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图片 2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698548" y="3717290"/>
            <a:ext cx="3362325" cy="156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图片 2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70700" y="5478145"/>
            <a:ext cx="2872105" cy="1238885"/>
          </a:xfrm>
          <a:prstGeom prst="rect">
            <a:avLst/>
          </a:prstGeom>
          <a:noFill/>
          <a:ln>
            <a:noFill/>
          </a:ln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1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2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2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3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3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43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48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01c1fa5574ed390000009fcbc94e4f.jpg@1280w_1l_2o_100sh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255" y="-3810"/>
            <a:ext cx="12208510" cy="6909435"/>
          </a:xfrm>
          <a:prstGeom prst="rect">
            <a:avLst/>
          </a:prstGeom>
        </p:spPr>
      </p:pic>
      <p:pic>
        <p:nvPicPr>
          <p:cNvPr id="9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745" y="1694180"/>
            <a:ext cx="5142230" cy="49002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3250" y="1693545"/>
            <a:ext cx="4418965" cy="490156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矩形 2"/>
          <p:cNvSpPr/>
          <p:nvPr/>
        </p:nvSpPr>
        <p:spPr>
          <a:xfrm>
            <a:off x="421005" y="279400"/>
            <a:ext cx="5807710" cy="82994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  <a:scene3d>
              <a:camera prst="obliqueBottomLeft"/>
              <a:lightRig rig="threePt" dir="t"/>
            </a:scene3d>
            <a:sp3d extrusionH="387350">
              <a:extrusionClr>
                <a:srgbClr val="175BCB"/>
              </a:extrusionClr>
            </a:sp3d>
          </a:bodyPr>
          <a:lstStyle/>
          <a:p>
            <a:pPr algn="ctr"/>
            <a:r>
              <a:rPr lang="en-US" altLang="zh-CN" sz="4800" b="1">
                <a:blipFill>
                  <a:blip r:embed="rId6"/>
                  <a:tile tx="0" ty="0" sx="82000" sy="63000" flip="none" algn="br"/>
                </a:blipFill>
                <a:effectLst>
                  <a:outerShdw blurRad="60007" dist="310007" dir="7680000" sy="30000" kx="1300200" algn="ctr" rotWithShape="0">
                    <a:srgbClr val="0D1E55">
                      <a:alpha val="32000"/>
                    </a:srgbClr>
                  </a:outerShdw>
                </a:effectLst>
              </a:rPr>
              <a:t>Merchant Interface: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934720" y="1325245"/>
            <a:ext cx="40392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Merchant Interface: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7288530" y="1312545"/>
            <a:ext cx="35236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My Shop: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3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01c1fa5574ed390000009fcbc94e4f.jpg@1280w_1l_2o_100sh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3495" y="-11430"/>
            <a:ext cx="12238990" cy="6880860"/>
          </a:xfrm>
          <a:prstGeom prst="rect">
            <a:avLst/>
          </a:prstGeom>
        </p:spPr>
      </p:pic>
      <p:pic>
        <p:nvPicPr>
          <p:cNvPr id="11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438" y="1315403"/>
            <a:ext cx="5271135" cy="30994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图片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5705" y="1488123"/>
            <a:ext cx="5273040" cy="29267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图片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75255" y="4530090"/>
            <a:ext cx="2724150" cy="154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图片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29413" y="4529773"/>
            <a:ext cx="3362325" cy="174307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矩形 2"/>
          <p:cNvSpPr/>
          <p:nvPr/>
        </p:nvSpPr>
        <p:spPr>
          <a:xfrm>
            <a:off x="452755" y="308610"/>
            <a:ext cx="3060700" cy="82994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  <a:scene3d>
              <a:camera prst="obliqueBottomLeft"/>
              <a:lightRig rig="threePt" dir="t"/>
            </a:scene3d>
            <a:sp3d extrusionH="387350">
              <a:extrusionClr>
                <a:srgbClr val="175BCB"/>
              </a:extrusionClr>
            </a:sp3d>
          </a:bodyPr>
          <a:lstStyle/>
          <a:p>
            <a:pPr algn="ctr"/>
            <a:r>
              <a:rPr lang="en-US" altLang="zh-CN" sz="4800" b="1">
                <a:blipFill>
                  <a:blip r:embed="rId8"/>
                  <a:tile tx="0" ty="0" sx="82000" sy="63000" flip="none" algn="br"/>
                </a:blipFill>
                <a:effectLst>
                  <a:outerShdw blurRad="60007" dist="310007" dir="7680000" sy="30000" kx="1300200" algn="ctr" rotWithShape="0">
                    <a:srgbClr val="0D1E55">
                      <a:alpha val="32000"/>
                    </a:srgbClr>
                  </a:outerShdw>
                </a:effectLst>
              </a:rPr>
              <a:t>Add Dish: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3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7308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7308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2、3、6、8、10、11、12、15"/>
  <p:tag name="KSO_WM_TEMPLATE_SUBCATEGORY" val="0"/>
  <p:tag name="KSO_WM_TAG_VERSION" val="1.0"/>
  <p:tag name="KSO_WM_BEAUTIFY_FLAG" val="#wm#"/>
  <p:tag name="KSO_WM_TEMPLATE_CATEGORY" val="custom"/>
  <p:tag name="KSO_WM_TEMPLATE_INDEX" val="20187308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113</Words>
  <Application>Microsoft Office PowerPoint</Application>
  <PresentationFormat>宽屏</PresentationFormat>
  <Paragraphs>34</Paragraphs>
  <Slides>16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0" baseType="lpstr">
      <vt:lpstr>微软雅黑</vt:lpstr>
      <vt:lpstr>叶根友毛笔行书2.0版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hjh</dc:creator>
  <cp:lastModifiedBy>俊辉 黄</cp:lastModifiedBy>
  <cp:revision>3</cp:revision>
  <dcterms:created xsi:type="dcterms:W3CDTF">2019-05-23T05:47:50Z</dcterms:created>
  <dcterms:modified xsi:type="dcterms:W3CDTF">2019-05-23T07:46:43Z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2052-11.1.0.8696</vt:lpwstr>
  </property>
</Properties>
</file>